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17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378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67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23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4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058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09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07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53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97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76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F13CB-BEE2-4754-A902-6AABA5164544}" type="datetimeFigureOut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5D01D-BFBA-486F-B976-8900B7A4C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47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37" y="0"/>
            <a:ext cx="92121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22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413" y="-1"/>
            <a:ext cx="9167174" cy="6863979"/>
          </a:xfrm>
        </p:spPr>
      </p:pic>
    </p:spTree>
    <p:extLst>
      <p:ext uri="{BB962C8B-B14F-4D97-AF65-F5344CB8AC3E}">
        <p14:creationId xmlns:p14="http://schemas.microsoft.com/office/powerpoint/2010/main" val="80295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356" y="-1"/>
            <a:ext cx="9101288" cy="6846773"/>
          </a:xfrm>
        </p:spPr>
      </p:pic>
    </p:spTree>
    <p:extLst>
      <p:ext uri="{BB962C8B-B14F-4D97-AF65-F5344CB8AC3E}">
        <p14:creationId xmlns:p14="http://schemas.microsoft.com/office/powerpoint/2010/main" val="41166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413" y="0"/>
            <a:ext cx="9155174" cy="6870177"/>
          </a:xfrm>
        </p:spPr>
      </p:pic>
    </p:spTree>
    <p:extLst>
      <p:ext uri="{BB962C8B-B14F-4D97-AF65-F5344CB8AC3E}">
        <p14:creationId xmlns:p14="http://schemas.microsoft.com/office/powerpoint/2010/main" val="296281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122" y="0"/>
            <a:ext cx="9149757" cy="6850938"/>
          </a:xfrm>
        </p:spPr>
      </p:pic>
    </p:spTree>
    <p:extLst>
      <p:ext uri="{BB962C8B-B14F-4D97-AF65-F5344CB8AC3E}">
        <p14:creationId xmlns:p14="http://schemas.microsoft.com/office/powerpoint/2010/main" val="57858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32" y="0"/>
            <a:ext cx="9144136" cy="6860000"/>
          </a:xfrm>
        </p:spPr>
      </p:pic>
    </p:spTree>
    <p:extLst>
      <p:ext uri="{BB962C8B-B14F-4D97-AF65-F5344CB8AC3E}">
        <p14:creationId xmlns:p14="http://schemas.microsoft.com/office/powerpoint/2010/main" val="379818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104" y="0"/>
            <a:ext cx="9153792" cy="6844454"/>
          </a:xfrm>
        </p:spPr>
      </p:pic>
    </p:spTree>
    <p:extLst>
      <p:ext uri="{BB962C8B-B14F-4D97-AF65-F5344CB8AC3E}">
        <p14:creationId xmlns:p14="http://schemas.microsoft.com/office/powerpoint/2010/main" val="3895034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886" y="0"/>
            <a:ext cx="9164229" cy="6858000"/>
          </a:xfrm>
        </p:spPr>
      </p:pic>
    </p:spTree>
    <p:extLst>
      <p:ext uri="{BB962C8B-B14F-4D97-AF65-F5344CB8AC3E}">
        <p14:creationId xmlns:p14="http://schemas.microsoft.com/office/powerpoint/2010/main" val="1414798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260" y="-1"/>
            <a:ext cx="9177481" cy="6867917"/>
          </a:xfrm>
        </p:spPr>
      </p:pic>
    </p:spTree>
    <p:extLst>
      <p:ext uri="{BB962C8B-B14F-4D97-AF65-F5344CB8AC3E}">
        <p14:creationId xmlns:p14="http://schemas.microsoft.com/office/powerpoint/2010/main" val="2108782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329" y="0"/>
            <a:ext cx="9169342" cy="6858000"/>
          </a:xfrm>
        </p:spPr>
      </p:pic>
    </p:spTree>
    <p:extLst>
      <p:ext uri="{BB962C8B-B14F-4D97-AF65-F5344CB8AC3E}">
        <p14:creationId xmlns:p14="http://schemas.microsoft.com/office/powerpoint/2010/main" val="345123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402" y="-1"/>
            <a:ext cx="9113197" cy="6848155"/>
          </a:xfrm>
        </p:spPr>
      </p:pic>
    </p:spTree>
    <p:extLst>
      <p:ext uri="{BB962C8B-B14F-4D97-AF65-F5344CB8AC3E}">
        <p14:creationId xmlns:p14="http://schemas.microsoft.com/office/powerpoint/2010/main" val="295495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</cp:revision>
  <dcterms:created xsi:type="dcterms:W3CDTF">2020-10-14T05:48:27Z</dcterms:created>
  <dcterms:modified xsi:type="dcterms:W3CDTF">2020-10-14T05:54:43Z</dcterms:modified>
</cp:coreProperties>
</file>

<file path=docProps/thumbnail.jpeg>
</file>